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83"/>
    <p:restoredTop sz="96327"/>
  </p:normalViewPr>
  <p:slideViewPr>
    <p:cSldViewPr snapToGrid="0" snapToObjects="1">
      <p:cViewPr varScale="1">
        <p:scale>
          <a:sx n="82" d="100"/>
          <a:sy n="82" d="100"/>
        </p:scale>
        <p:origin x="168" y="1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tiff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4/5/20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4149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330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5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48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92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118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425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330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399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4/5/20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065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25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835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6" r:id="rId6"/>
    <p:sldLayoutId id="2147483681" r:id="rId7"/>
    <p:sldLayoutId id="2147483682" r:id="rId8"/>
    <p:sldLayoutId id="2147483683" r:id="rId9"/>
    <p:sldLayoutId id="2147483685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30776A-EA75-4B3C-97CC-079832FCF5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64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03B0EB-5E67-4C4E-8A73-585A2F4ED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 fontScale="90000"/>
          </a:bodyPr>
          <a:lstStyle/>
          <a:p>
            <a:pPr algn="ctr"/>
            <a:r>
              <a:rPr lang="pt-PT" sz="4800" dirty="0"/>
              <a:t>Introdução ao</a:t>
            </a:r>
            <a:br>
              <a:rPr lang="pt-PT" sz="4800" dirty="0"/>
            </a:br>
            <a:br>
              <a:rPr lang="pt-PT" sz="4800" dirty="0"/>
            </a:br>
            <a:r>
              <a:rPr lang="pt-PT" sz="8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ndale Mono" panose="020B0509000000000004" pitchFamily="49" charset="0"/>
              </a:rPr>
              <a:t>git</a:t>
            </a:r>
            <a:endParaRPr lang="pt-PT" sz="4800" b="1" dirty="0">
              <a:solidFill>
                <a:schemeClr val="tx1">
                  <a:lumMod val="85000"/>
                  <a:lumOff val="15000"/>
                </a:schemeClr>
              </a:solidFill>
              <a:latin typeface="Andale Mono" panose="020B05090000000000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D3A734-E651-CC49-9582-926038F604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r>
              <a:rPr lang="pt-PT" sz="2000"/>
              <a:t>Diogo Gomes &lt;dgomes@ua.pt&gt;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2519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62914-4D26-3144-A8F6-B9F260E8C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 que é o </a:t>
            </a:r>
            <a:r>
              <a:rPr lang="pt-PT" dirty="0" err="1">
                <a:latin typeface="Andale Mono" panose="020B0509000000000004" pitchFamily="49" charset="0"/>
              </a:rPr>
              <a:t>git</a:t>
            </a:r>
            <a:r>
              <a:rPr lang="pt-PT" dirty="0"/>
              <a:t> ?</a:t>
            </a:r>
            <a:endParaRPr lang="pt-PT" dirty="0">
              <a:latin typeface="Andale Mono" panose="020B05090000000000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007BB-8ED0-BC4E-9F45-7FEE07302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PT" sz="2000" dirty="0"/>
              <a:t>Sistema de controlo de versões</a:t>
            </a:r>
          </a:p>
          <a:p>
            <a:r>
              <a:rPr lang="pt-PT" sz="2000" dirty="0"/>
              <a:t>Criado em 2005 por Linus </a:t>
            </a:r>
            <a:r>
              <a:rPr lang="pt-PT" sz="2000" dirty="0" err="1"/>
              <a:t>Torvalds</a:t>
            </a:r>
            <a:endParaRPr lang="pt-PT" sz="2000" dirty="0"/>
          </a:p>
          <a:p>
            <a:r>
              <a:rPr lang="pt-PT" sz="2000" dirty="0"/>
              <a:t>Trata-se de um Sistema Distribuído de Controlo de Versões (DVCS)</a:t>
            </a:r>
          </a:p>
          <a:p>
            <a:pPr lvl="1"/>
            <a:r>
              <a:rPr lang="pt-PT" sz="1800" dirty="0"/>
              <a:t>Não existe um servidor central, todos programadores têm uma cópia de todas as alterações</a:t>
            </a:r>
          </a:p>
          <a:p>
            <a:pPr lvl="1"/>
            <a:r>
              <a:rPr lang="pt-PT" sz="1800" dirty="0"/>
              <a:t>Possibilita desenvolvimento completamente offline</a:t>
            </a:r>
          </a:p>
          <a:p>
            <a:r>
              <a:rPr lang="pt-PT" sz="2000" dirty="0"/>
              <a:t>Seguro através do uso de SHA1 para criptograficamente fazer a rastreabilidade de todas as alterações.</a:t>
            </a:r>
          </a:p>
          <a:p>
            <a:r>
              <a:rPr lang="pt-PT" sz="2000" dirty="0" err="1"/>
              <a:t>Fléxivel</a:t>
            </a:r>
            <a:r>
              <a:rPr lang="pt-PT" sz="2000" dirty="0"/>
              <a:t> pois suporta mais de um padrão de utilização (</a:t>
            </a:r>
            <a:r>
              <a:rPr lang="pt-PT" sz="2000" dirty="0" err="1"/>
              <a:t>workflow</a:t>
            </a:r>
            <a:r>
              <a:rPr lang="pt-PT" sz="2000" dirty="0"/>
              <a:t>)</a:t>
            </a:r>
          </a:p>
          <a:p>
            <a:r>
              <a:rPr lang="pt-PT" sz="2000" dirty="0"/>
              <a:t>É o standard na industria suportado por todas grandes empresas e pela comunidade OSS (</a:t>
            </a:r>
            <a:r>
              <a:rPr lang="pt-PT" sz="2000" dirty="0" err="1"/>
              <a:t>github.com</a:t>
            </a:r>
            <a:r>
              <a:rPr lang="pt-PT" sz="2000" dirty="0"/>
              <a:t>, </a:t>
            </a:r>
            <a:r>
              <a:rPr lang="pt-PT" sz="2000" dirty="0" err="1"/>
              <a:t>gitlab.com</a:t>
            </a:r>
            <a:r>
              <a:rPr lang="pt-PT" sz="2000" dirty="0"/>
              <a:t>, </a:t>
            </a:r>
            <a:r>
              <a:rPr lang="pt-PT" sz="2000" dirty="0" err="1"/>
              <a:t>bitbucket.com</a:t>
            </a:r>
            <a:r>
              <a:rPr lang="pt-PT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1079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3DED7-84AD-4941-A036-5A3CFC9E4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Criar repositório </a:t>
            </a:r>
            <a:r>
              <a:rPr lang="pt-PT" dirty="0" err="1">
                <a:latin typeface="Andale Mono" panose="020B0509000000000004" pitchFamily="49" charset="0"/>
              </a:rPr>
              <a:t>git</a:t>
            </a:r>
            <a:endParaRPr lang="pt-PT" dirty="0">
              <a:latin typeface="Andale Mono" panose="020B05090000000000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F5F8C-8A95-1640-93B2-2608EDD42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Não precisamos de nenhum servidor! Podemos criar um repositório </a:t>
            </a:r>
            <a:r>
              <a:rPr lang="pt-PT" dirty="0" err="1"/>
              <a:t>directamente</a:t>
            </a:r>
            <a:r>
              <a:rPr lang="pt-PT" dirty="0"/>
              <a:t> </a:t>
            </a:r>
            <a:r>
              <a:rPr lang="pt-PT" dirty="0" err="1"/>
              <a:t>apartir</a:t>
            </a:r>
            <a:r>
              <a:rPr lang="pt-PT" dirty="0"/>
              <a:t> da linha de comandos:</a:t>
            </a:r>
          </a:p>
          <a:p>
            <a:pPr marL="457200" lvl="1" indent="0">
              <a:buNone/>
            </a:pPr>
            <a:r>
              <a:rPr lang="pt-PT" sz="2000" dirty="0">
                <a:latin typeface="Andale Mono" panose="020B0509000000000004" pitchFamily="49" charset="0"/>
              </a:rPr>
              <a:t>% </a:t>
            </a:r>
            <a:r>
              <a:rPr lang="pt-PT" sz="2000" dirty="0" err="1">
                <a:latin typeface="Andale Mono" panose="020B0509000000000004" pitchFamily="49" charset="0"/>
              </a:rPr>
              <a:t>git</a:t>
            </a:r>
            <a:r>
              <a:rPr lang="pt-PT" sz="2000" dirty="0">
                <a:latin typeface="Andale Mono" panose="020B0509000000000004" pitchFamily="49" charset="0"/>
              </a:rPr>
              <a:t> </a:t>
            </a:r>
            <a:r>
              <a:rPr lang="pt-PT" sz="2000" dirty="0" err="1">
                <a:latin typeface="Andale Mono" panose="020B0509000000000004" pitchFamily="49" charset="0"/>
              </a:rPr>
              <a:t>init</a:t>
            </a:r>
            <a:endParaRPr lang="pt-PT" sz="2000" dirty="0">
              <a:latin typeface="Andale Mono" panose="020B0509000000000004" pitchFamily="49" charset="0"/>
            </a:endParaRPr>
          </a:p>
          <a:p>
            <a:r>
              <a:rPr lang="pt-PT" dirty="0"/>
              <a:t>Mas também podemos criar o repositório online (ex. </a:t>
            </a:r>
            <a:r>
              <a:rPr lang="pt-PT" dirty="0" err="1"/>
              <a:t>github.com</a:t>
            </a:r>
            <a:r>
              <a:rPr lang="pt-PT" dirty="0"/>
              <a:t>) e clonar o repositório para o nosso computador.</a:t>
            </a:r>
          </a:p>
          <a:p>
            <a:pPr marL="457200" lvl="1" indent="0">
              <a:buNone/>
            </a:pPr>
            <a:r>
              <a:rPr lang="pt-PT" sz="2000" dirty="0">
                <a:latin typeface="Andale Mono" panose="020B0509000000000004" pitchFamily="49" charset="0"/>
              </a:rPr>
              <a:t>% </a:t>
            </a:r>
            <a:r>
              <a:rPr lang="pt-PT" sz="2000" dirty="0" err="1">
                <a:latin typeface="Andale Mono" panose="020B0509000000000004" pitchFamily="49" charset="0"/>
              </a:rPr>
              <a:t>git</a:t>
            </a:r>
            <a:r>
              <a:rPr lang="pt-PT" sz="2000" dirty="0">
                <a:latin typeface="Andale Mono" panose="020B0509000000000004" pitchFamily="49" charset="0"/>
              </a:rPr>
              <a:t> clone </a:t>
            </a:r>
            <a:r>
              <a:rPr lang="pt-PT" sz="2000" dirty="0" err="1">
                <a:latin typeface="Andale Mono" panose="020B0509000000000004" pitchFamily="49" charset="0"/>
              </a:rPr>
              <a:t>git@github.com:dgomes</a:t>
            </a:r>
            <a:r>
              <a:rPr lang="pt-PT" sz="2000" dirty="0">
                <a:latin typeface="Andale Mono" panose="020B0509000000000004" pitchFamily="49" charset="0"/>
              </a:rPr>
              <a:t>/</a:t>
            </a:r>
            <a:r>
              <a:rPr lang="pt-PT" sz="2000" dirty="0" err="1">
                <a:latin typeface="Andale Mono" panose="020B0509000000000004" pitchFamily="49" charset="0"/>
              </a:rPr>
              <a:t>introducao_ao_git.git</a:t>
            </a:r>
            <a:endParaRPr lang="pt-PT" sz="2000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24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76200" sx="102000" sy="102000" algn="ctr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5D52AD-3539-7642-AC17-2BB891B171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294" b="-1"/>
          <a:stretch/>
        </p:blipFill>
        <p:spPr>
          <a:xfrm>
            <a:off x="1114426" y="10"/>
            <a:ext cx="9963149" cy="6857990"/>
          </a:xfrm>
          <a:custGeom>
            <a:avLst/>
            <a:gdLst/>
            <a:ahLst/>
            <a:cxnLst/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79310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5954F66B-3BF3-4495-BAEE-BEB2B018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BCE3C-988A-1549-AE27-E2AAB15CF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6874" y="1076324"/>
            <a:ext cx="6272784" cy="153505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/>
              <a:t>Acrescentar um ficheiro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7FFC773-827E-744C-ACFA-21802C40AFE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2074508"/>
            <a:ext cx="4217332" cy="2635832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34618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924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3F2F8A-7E9D-EF44-A7D2-121164FD2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96874" y="3351276"/>
            <a:ext cx="6272784" cy="28256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/>
              <a:t>% git add </a:t>
            </a:r>
            <a:r>
              <a:rPr lang="en-US" sz="1800" dirty="0" err="1"/>
              <a:t>nome_do_ficheiro</a:t>
            </a:r>
            <a:endParaRPr lang="en-US" sz="1800" dirty="0"/>
          </a:p>
          <a:p>
            <a:r>
              <a:rPr lang="en-US" sz="1800" dirty="0"/>
              <a:t>% git commit –m “</a:t>
            </a:r>
            <a:r>
              <a:rPr lang="en-US" sz="1800" dirty="0" err="1"/>
              <a:t>mensagem</a:t>
            </a:r>
            <a:r>
              <a:rPr lang="en-US" sz="18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749307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412D24"/>
      </a:dk2>
      <a:lt2>
        <a:srgbClr val="E8E2E8"/>
      </a:lt2>
      <a:accent1>
        <a:srgbClr val="23B921"/>
      </a:accent1>
      <a:accent2>
        <a:srgbClr val="5AB514"/>
      </a:accent2>
      <a:accent3>
        <a:srgbClr val="95AA1E"/>
      </a:accent3>
      <a:accent4>
        <a:srgbClr val="CB9A16"/>
      </a:accent4>
      <a:accent5>
        <a:srgbClr val="E76529"/>
      </a:accent5>
      <a:accent6>
        <a:srgbClr val="D5172A"/>
      </a:accent6>
      <a:hlink>
        <a:srgbClr val="B1743B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</Words>
  <Application>Microsoft Macintosh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Andale Mono</vt:lpstr>
      <vt:lpstr>Arial</vt:lpstr>
      <vt:lpstr>Avenir Next LT Pro</vt:lpstr>
      <vt:lpstr>Calibri</vt:lpstr>
      <vt:lpstr>AccentBoxVTI</vt:lpstr>
      <vt:lpstr>Introdução ao  git</vt:lpstr>
      <vt:lpstr>O que é o git ?</vt:lpstr>
      <vt:lpstr>Criar repositório git</vt:lpstr>
      <vt:lpstr>PowerPoint Presentation</vt:lpstr>
      <vt:lpstr>Acrescentar um ficheiro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ao  git</dc:title>
  <dc:creator>Diogo Gomes</dc:creator>
  <cp:lastModifiedBy>Diogo Gomes</cp:lastModifiedBy>
  <cp:revision>1</cp:revision>
  <dcterms:created xsi:type="dcterms:W3CDTF">2020-04-05T14:24:16Z</dcterms:created>
  <dcterms:modified xsi:type="dcterms:W3CDTF">2020-04-05T14:24:31Z</dcterms:modified>
</cp:coreProperties>
</file>